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65" r:id="rId17"/>
  </p:sldIdLst>
  <p:sldSz cx="7315200" cy="9144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7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3" name="Shape 21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ov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93113"/>
            <a:ext cx="7315200" cy="89387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68937" y="7692218"/>
            <a:ext cx="1036663" cy="1036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rcRect l="2577" t="5567" r="4886" b="2288"/>
          <a:stretch>
            <a:fillRect/>
          </a:stretch>
        </p:blipFill>
        <p:spPr>
          <a:xfrm>
            <a:off x="792613" y="7876464"/>
            <a:ext cx="668007" cy="668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20595" fill="norm" stroke="1" extrusionOk="0">
                <a:moveTo>
                  <a:pt x="9839" y="0"/>
                </a:moveTo>
                <a:cubicBezTo>
                  <a:pt x="7320" y="0"/>
                  <a:pt x="4805" y="1011"/>
                  <a:pt x="2883" y="3021"/>
                </a:cubicBezTo>
                <a:cubicBezTo>
                  <a:pt x="-961" y="7043"/>
                  <a:pt x="-961" y="13556"/>
                  <a:pt x="2883" y="17578"/>
                </a:cubicBezTo>
                <a:cubicBezTo>
                  <a:pt x="6727" y="21600"/>
                  <a:pt x="12951" y="21600"/>
                  <a:pt x="16795" y="17578"/>
                </a:cubicBezTo>
                <a:cubicBezTo>
                  <a:pt x="20639" y="13556"/>
                  <a:pt x="20639" y="7043"/>
                  <a:pt x="16795" y="3021"/>
                </a:cubicBezTo>
                <a:cubicBezTo>
                  <a:pt x="14873" y="1011"/>
                  <a:pt x="12358" y="0"/>
                  <a:pt x="9839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4" name="Aldenir Flauzino…"/>
          <p:cNvSpPr txBox="1"/>
          <p:nvPr/>
        </p:nvSpPr>
        <p:spPr>
          <a:xfrm>
            <a:off x="1668862" y="7888118"/>
            <a:ext cx="1986201" cy="658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TA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Linha"/>
          <p:cNvSpPr/>
          <p:nvPr/>
        </p:nvSpPr>
        <p:spPr>
          <a:xfrm>
            <a:off x="-2541" y="47456"/>
            <a:ext cx="7320281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2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56" t="5567" r="4881" b="2283"/>
          <a:stretch>
            <a:fillRect/>
          </a:stretch>
        </p:blipFill>
        <p:spPr>
          <a:xfrm>
            <a:off x="2945048" y="4884289"/>
            <a:ext cx="1425104" cy="142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42" y="0"/>
                </a:moveTo>
                <a:cubicBezTo>
                  <a:pt x="7323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8"/>
                </a:cubicBezTo>
                <a:cubicBezTo>
                  <a:pt x="6725" y="21600"/>
                  <a:pt x="12953" y="21600"/>
                  <a:pt x="16796" y="17578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60" y="0"/>
                  <a:pt x="9842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30" name="Aldenir Flauzino…"/>
          <p:cNvSpPr txBox="1"/>
          <p:nvPr/>
        </p:nvSpPr>
        <p:spPr>
          <a:xfrm>
            <a:off x="2664500" y="6469951"/>
            <a:ext cx="1986200" cy="65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 algn="ctr"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3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92148" y="8263471"/>
            <a:ext cx="1559551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0" name="Nível de Corpo Um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9" name="Nível de Corpo Um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o do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do Título</a:t>
            </a:r>
          </a:p>
        </p:txBody>
      </p:sp>
      <p:sp>
        <p:nvSpPr>
          <p:cNvPr id="158" name="Nível de Corpo Um…"/>
          <p:cNvSpPr txBox="1"/>
          <p:nvPr>
            <p:ph type="body" sz="quarter" idx="1"/>
          </p:nvPr>
        </p:nvSpPr>
        <p:spPr>
          <a:xfrm>
            <a:off x="722312" y="2906713"/>
            <a:ext cx="7772401" cy="1500191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400"/>
              </a:spcBef>
              <a:defRPr sz="2000"/>
            </a:lvl1pPr>
            <a:lvl2pPr algn="l">
              <a:spcBef>
                <a:spcPts val="400"/>
              </a:spcBef>
              <a:defRPr sz="2000"/>
            </a:lvl2pPr>
            <a:lvl3pPr algn="l">
              <a:spcBef>
                <a:spcPts val="400"/>
              </a:spcBef>
              <a:defRPr sz="2000"/>
            </a:lvl3pPr>
            <a:lvl4pPr algn="l">
              <a:spcBef>
                <a:spcPts val="400"/>
              </a:spcBef>
              <a:defRPr sz="2000"/>
            </a:lvl4pPr>
            <a:lvl5pPr algn="l">
              <a:spcBef>
                <a:spcPts val="400"/>
              </a:spcBef>
              <a:defRPr sz="20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67" name="Nível de Corpo Um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1pPr>
            <a:lvl2pPr marL="790575" indent="-333375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2pPr>
            <a:lvl3pPr marL="1234438" indent="-320038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3pPr>
            <a:lvl4pPr marL="1727200" indent="-355600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4pPr>
            <a:lvl5pPr marL="2184400" indent="-355600" algn="l">
              <a:spcBef>
                <a:spcPts val="600"/>
              </a:spcBef>
              <a:buSzPct val="100000"/>
              <a:buFont typeface="Arial"/>
              <a:buChar char="»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76" name="Nível de Corpo Um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1pPr>
            <a:lvl2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2pPr>
            <a:lvl3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3pPr>
            <a:lvl4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4pPr>
            <a:lvl5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77" name="Text Placeholder 4"/>
          <p:cNvSpPr/>
          <p:nvPr>
            <p:ph type="body" sz="quarter" idx="21"/>
          </p:nvPr>
        </p:nvSpPr>
        <p:spPr>
          <a:xfrm>
            <a:off x="4645025" y="1535111"/>
            <a:ext cx="4041775" cy="639767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7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8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o do Título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194" name="Nível de Corpo Um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95" name="Text Placeholder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o do Título"/>
          <p:cNvSpPr txBox="1"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04" name="Picture Placeholder 2"/>
          <p:cNvSpPr/>
          <p:nvPr>
            <p:ph type="pic" sz="half" idx="21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05" name="Nível de Corpo Um…"/>
          <p:cNvSpPr txBox="1"/>
          <p:nvPr>
            <p:ph type="body" sz="quarter" idx="1"/>
          </p:nvPr>
        </p:nvSpPr>
        <p:spPr>
          <a:xfrm>
            <a:off x="1792288" y="5367337"/>
            <a:ext cx="5486404" cy="804866"/>
          </a:xfrm>
          <a:prstGeom prst="rect">
            <a:avLst/>
          </a:prstGeom>
        </p:spPr>
        <p:txBody>
          <a:bodyPr/>
          <a:lstStyle>
            <a:lvl1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  <a:lvl2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2pPr>
            <a:lvl3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3pPr>
            <a:lvl4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4pPr>
            <a:lvl5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y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6" y="0"/>
            <a:ext cx="7109928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2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Linha"/>
          <p:cNvSpPr/>
          <p:nvPr/>
        </p:nvSpPr>
        <p:spPr>
          <a:xfrm>
            <a:off x="-2541" y="47456"/>
            <a:ext cx="750449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pics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37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5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filme-colado.png" descr="filme-colad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868420" y="719947"/>
            <a:ext cx="2875078" cy="7041007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tt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6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6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top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7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86092" y="193968"/>
            <a:ext cx="4043188" cy="495756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righ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2540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9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lef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0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bottom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01413"/>
            <a:ext cx="7315200" cy="8541174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1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7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9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3" name="Nível de Corpo Um…"/>
          <p:cNvSpPr txBox="1"/>
          <p:nvPr>
            <p:ph type="body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8428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[HOOK]…"/>
          <p:cNvSpPr txBox="1"/>
          <p:nvPr/>
        </p:nvSpPr>
        <p:spPr>
          <a:xfrm>
            <a:off x="812597" y="2922900"/>
            <a:ext cx="5664606" cy="1628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b">
            <a:spAutoFit/>
          </a:bodyPr>
          <a:lstStyle/>
          <a:p>
            <a:pPr algn="ctr">
              <a:defRPr sz="40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[CTA]</a:t>
            </a:r>
          </a:p>
          <a:p>
            <a:pPr algn="ctr">
              <a:defRPr sz="2200">
                <a:solidFill>
                  <a:srgbClr val="FFFFFF"/>
                </a:solidFill>
                <a:latin typeface="Poppins Thin"/>
                <a:ea typeface="Poppins Thin"/>
                <a:cs typeface="Poppins Thin"/>
                <a:sym typeface="Poppins Thin"/>
              </a:defRPr>
            </a:pPr>
            <a:r>
              <a:t>[CTA_SUB]</a:t>
            </a:r>
          </a:p>
          <a:p>
            <a:pPr algn="ctr">
              <a:defRPr sz="20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Follow for more!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